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77" d="100"/>
          <a:sy n="177" d="100"/>
        </p:scale>
        <p:origin x="-96" y="-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68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85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36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96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3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21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2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26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2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498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B1538-820B-3E4D-8751-7D92BE0CFA79}" type="datetimeFigureOut">
              <a:rPr lang="en-US" smtClean="0"/>
              <a:t>18/10/2012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E3FCE-A4D2-FD4D-BDBD-E59960EDB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44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eylight_lady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096000"/>
          </a:xfrm>
          <a:prstGeom prst="rect">
            <a:avLst/>
          </a:prstGeom>
        </p:spPr>
      </p:pic>
      <p:pic>
        <p:nvPicPr>
          <p:cNvPr id="5" name="Picture 4" descr="aurora-vigilant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42" y="1669353"/>
            <a:ext cx="1444054" cy="420737"/>
          </a:xfrm>
          <a:prstGeom prst="rect">
            <a:avLst/>
          </a:prstGeom>
        </p:spPr>
      </p:pic>
      <p:pic>
        <p:nvPicPr>
          <p:cNvPr id="6" name="Picture 5" descr="aurora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42" y="1269992"/>
            <a:ext cx="1444054" cy="320901"/>
          </a:xfrm>
          <a:prstGeom prst="rect">
            <a:avLst/>
          </a:prstGeom>
        </p:spPr>
      </p:pic>
      <p:pic>
        <p:nvPicPr>
          <p:cNvPr id="7" name="Picture 6" descr="aurora-touch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42" y="2142860"/>
            <a:ext cx="1444054" cy="42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402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Alt Design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Hives</dc:creator>
  <cp:lastModifiedBy>Will Hives</cp:lastModifiedBy>
  <cp:revision>1</cp:revision>
  <dcterms:created xsi:type="dcterms:W3CDTF">2012-10-18T10:24:32Z</dcterms:created>
  <dcterms:modified xsi:type="dcterms:W3CDTF">2012-10-18T10:28:19Z</dcterms:modified>
</cp:coreProperties>
</file>