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500"/>
    <a:srgbClr val="E42E20"/>
    <a:srgbClr val="516038"/>
    <a:srgbClr val="9EBB61"/>
    <a:srgbClr val="696C6F"/>
    <a:srgbClr val="E7EEF8"/>
    <a:srgbClr val="008B51"/>
    <a:srgbClr val="C3002F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717" autoAdjust="0"/>
  </p:normalViewPr>
  <p:slideViewPr>
    <p:cSldViewPr snapToGrid="0">
      <p:cViewPr>
        <p:scale>
          <a:sx n="81" d="100"/>
          <a:sy n="81" d="100"/>
        </p:scale>
        <p:origin x="21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0A26-920F-40A2-B16B-D446B8EC559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FAB57-524D-415C-8CAC-EC89394FF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98E26-139F-409B-BC27-4B24493B7BFC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0D22-17BE-40B1-9583-0A938B9338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8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7831"/>
            <a:ext cx="12192000" cy="46401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81819" y="1359572"/>
            <a:ext cx="8094871" cy="581718"/>
          </a:xfrm>
          <a:prstGeom prst="rect">
            <a:avLst/>
          </a:prstGeom>
        </p:spPr>
        <p:txBody>
          <a:bodyPr lIns="91419" tIns="45709" rIns="91419" bIns="45709" anchor="b" anchorCtr="0">
            <a:noAutofit/>
          </a:bodyPr>
          <a:lstStyle>
            <a:lvl1pPr algn="l">
              <a:defRPr sz="3446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 – BLACK  UPPERCASE LETTERS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481819" y="2443293"/>
            <a:ext cx="5184575" cy="432073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l">
              <a:buFontTx/>
              <a:buNone/>
              <a:defRPr sz="2215">
                <a:solidFill>
                  <a:srgbClr val="FF0000"/>
                </a:solidFill>
                <a:latin typeface="+mn-lt"/>
              </a:defRPr>
            </a:lvl1pPr>
            <a:lvl2pPr marL="562609" indent="0">
              <a:buFontTx/>
              <a:buNone/>
              <a:defRPr/>
            </a:lvl2pPr>
            <a:lvl3pPr marL="1125216" indent="0">
              <a:buFontTx/>
              <a:buNone/>
              <a:defRPr/>
            </a:lvl3pPr>
            <a:lvl4pPr marL="1687826" indent="0">
              <a:buFontTx/>
              <a:buNone/>
              <a:defRPr/>
            </a:lvl4pPr>
            <a:lvl5pPr marL="2250432" indent="0">
              <a:buFontTx/>
              <a:buNone/>
              <a:defRPr/>
            </a:lvl5pPr>
          </a:lstStyle>
          <a:p>
            <a:pPr lvl="0"/>
            <a:r>
              <a:rPr lang="en-US" dirty="0"/>
              <a:t>venue, 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92476" y="6529269"/>
            <a:ext cx="599524" cy="22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345" y="208268"/>
            <a:ext cx="4950655" cy="7516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982" y="783863"/>
            <a:ext cx="7249327" cy="176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15"/>
          </a:p>
        </p:txBody>
      </p:sp>
      <p:sp>
        <p:nvSpPr>
          <p:cNvPr id="3" name="TextBox 2"/>
          <p:cNvSpPr txBox="1"/>
          <p:nvPr userDrawn="1"/>
        </p:nvSpPr>
        <p:spPr>
          <a:xfrm>
            <a:off x="-81643" y="3931191"/>
            <a:ext cx="28330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0101010101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01010101001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101101001001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1110001010110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10</a:t>
            </a:r>
            <a:r>
              <a:rPr lang="en-GB" sz="19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1011101010</a:t>
            </a:r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100010100100110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1001001010001101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10001001001001000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010010000100111101</a:t>
            </a:r>
          </a:p>
          <a:p>
            <a:r>
              <a:rPr lang="en-GB" sz="1900" dirty="0" smtClean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0101001001110101101</a:t>
            </a:r>
            <a:endParaRPr lang="en-GB" sz="1900" dirty="0">
              <a:solidFill>
                <a:schemeClr val="bg1">
                  <a:lumMod val="8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628558"/>
            <a:ext cx="11026464" cy="4176713"/>
          </a:xfrm>
          <a:prstGeom prst="rect">
            <a:avLst/>
          </a:prstGeom>
        </p:spPr>
        <p:txBody>
          <a:bodyPr lIns="91419" tIns="45709" rIns="91419" bIns="45709"/>
          <a:lstStyle>
            <a:lvl1pPr marL="562737" indent="-562737">
              <a:buClr>
                <a:srgbClr val="E10000"/>
              </a:buClr>
              <a:buFont typeface="+mj-lt"/>
              <a:buAutoNum type="arabicPeriod"/>
              <a:defRPr sz="283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125345" indent="-562737">
              <a:buClr>
                <a:srgbClr val="E10000"/>
              </a:buClr>
              <a:buFont typeface="+mj-lt"/>
              <a:buAutoNum type="arabicPeriod"/>
              <a:defRPr sz="283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de-DE" dirty="0"/>
              <a:t>Chapter</a:t>
            </a:r>
          </a:p>
          <a:p>
            <a:pPr lvl="1"/>
            <a:r>
              <a:rPr lang="de-DE" dirty="0" err="1"/>
              <a:t>xxxx</a:t>
            </a:r>
            <a:endParaRPr lang="de-DE" dirty="0"/>
          </a:p>
          <a:p>
            <a:pPr lvl="0"/>
            <a:r>
              <a:rPr lang="de-DE" dirty="0" smtClean="0"/>
              <a:t>Chapter</a:t>
            </a:r>
          </a:p>
          <a:p>
            <a:pPr lvl="0"/>
            <a:r>
              <a:rPr lang="de-DE" dirty="0" smtClean="0"/>
              <a:t>Chapter</a:t>
            </a:r>
            <a:endParaRPr lang="de-DE" dirty="0"/>
          </a:p>
          <a:p>
            <a:pPr lvl="0"/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363197"/>
            <a:ext cx="6131210" cy="504825"/>
          </a:xfrm>
          <a:prstGeom prst="rect">
            <a:avLst/>
          </a:prstGeom>
        </p:spPr>
        <p:txBody>
          <a:bodyPr lIns="91419" tIns="45709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29078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2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1093" y="1800000"/>
            <a:ext cx="6703491" cy="413732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68249" indent="0">
              <a:spcAft>
                <a:spcPts val="0"/>
              </a:spcAft>
              <a:buClr>
                <a:srgbClr val="666D71"/>
              </a:buClr>
              <a:buSzPct val="114000"/>
              <a:buFont typeface="Arial" panose="020B0604020202020204" pitchFamily="34" charset="0"/>
              <a:buNone/>
              <a:defRPr sz="2215">
                <a:solidFill>
                  <a:schemeClr val="accent6"/>
                </a:solidFill>
                <a:latin typeface="+mn-lt"/>
              </a:defRPr>
            </a:lvl2pPr>
            <a:lvl3pPr marL="1125216" indent="0">
              <a:spcBef>
                <a:spcPts val="30"/>
              </a:spcBef>
              <a:buNone/>
              <a:defRPr sz="1969">
                <a:solidFill>
                  <a:schemeClr val="accent6"/>
                </a:solidFill>
                <a:latin typeface="+mn-lt"/>
              </a:defRPr>
            </a:lvl3pPr>
            <a:lvl4pPr marL="1687821" indent="0">
              <a:buFont typeface="Arial" panose="020B0604020202020204" pitchFamily="34" charset="0"/>
              <a:buNone/>
              <a:defRPr sz="1969"/>
            </a:lvl4pPr>
            <a:lvl5pPr marL="2250432" indent="0">
              <a:buFont typeface="Arial" panose="020B0604020202020204" pitchFamily="34" charset="0"/>
              <a:buNone/>
              <a:defRPr sz="1969"/>
            </a:lvl5pPr>
          </a:lstStyle>
          <a:p>
            <a:r>
              <a:rPr lang="en-US" dirty="0"/>
              <a:t>Text level 1</a:t>
            </a:r>
          </a:p>
          <a:p>
            <a:pPr lvl="1"/>
            <a:r>
              <a:rPr lang="en-US" dirty="0"/>
              <a:t>Text level 2</a:t>
            </a:r>
            <a:br>
              <a:rPr lang="en-US" dirty="0"/>
            </a:br>
            <a:r>
              <a:rPr lang="en-US" dirty="0"/>
              <a:t>Text level 2</a:t>
            </a:r>
          </a:p>
          <a:p>
            <a:pPr lvl="2"/>
            <a:r>
              <a:rPr lang="en-US" dirty="0"/>
              <a:t>Text level 3</a:t>
            </a:r>
          </a:p>
          <a:p>
            <a:pPr lvl="2"/>
            <a:r>
              <a:rPr lang="en-US" dirty="0"/>
              <a:t>Text level 3</a:t>
            </a:r>
          </a:p>
          <a:p>
            <a:r>
              <a:rPr lang="en-US" dirty="0"/>
              <a:t>Text level 1</a:t>
            </a:r>
          </a:p>
          <a:p>
            <a:pPr lvl="1"/>
            <a:r>
              <a:rPr lang="en-US" dirty="0"/>
              <a:t>Text level 2</a:t>
            </a:r>
            <a:br>
              <a:rPr lang="en-US" dirty="0"/>
            </a:br>
            <a:r>
              <a:rPr lang="en-US" dirty="0"/>
              <a:t>Text level 2</a:t>
            </a:r>
          </a:p>
          <a:p>
            <a:pPr lvl="2"/>
            <a:r>
              <a:rPr lang="en-US" dirty="0"/>
              <a:t>Text level 3</a:t>
            </a:r>
          </a:p>
          <a:p>
            <a:pPr lvl="2"/>
            <a:r>
              <a:rPr lang="en-US" dirty="0"/>
              <a:t>Text level </a:t>
            </a:r>
            <a:r>
              <a:rPr lang="en-US" dirty="0" smtClean="0"/>
              <a:t>3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idx="22" hasCustomPrompt="1"/>
          </p:nvPr>
        </p:nvSpPr>
        <p:spPr>
          <a:xfrm>
            <a:off x="7461445" y="1800000"/>
            <a:ext cx="4032448" cy="413732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rgbClr val="676C6E"/>
                </a:solidFill>
                <a:latin typeface="+mn-lt"/>
              </a:defRPr>
            </a:lvl1pPr>
            <a:lvl2pPr marL="914238" indent="-351628">
              <a:buClr>
                <a:srgbClr val="E2001A"/>
              </a:buClr>
              <a:buFont typeface="Arial" panose="020B0604020202020204" pitchFamily="34" charset="0"/>
              <a:buChar char="•"/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your</a:t>
            </a:r>
            <a:r>
              <a:rPr lang="de-DE" dirty="0"/>
              <a:t> Image /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Image-Icon </a:t>
            </a:r>
            <a:r>
              <a:rPr lang="de-DE" dirty="0" err="1"/>
              <a:t>below</a:t>
            </a:r>
            <a:endParaRPr lang="de-DE" dirty="0"/>
          </a:p>
        </p:txBody>
      </p:sp>
      <p:sp>
        <p:nvSpPr>
          <p:cNvPr id="7" name="Titel 25"/>
          <p:cNvSpPr>
            <a:spLocks noGrp="1"/>
          </p:cNvSpPr>
          <p:nvPr>
            <p:ph type="title" hasCustomPrompt="1"/>
          </p:nvPr>
        </p:nvSpPr>
        <p:spPr>
          <a:xfrm>
            <a:off x="504000" y="1080000"/>
            <a:ext cx="10972800" cy="566936"/>
          </a:xfrm>
          <a:prstGeom prst="rect">
            <a:avLst/>
          </a:prstGeom>
        </p:spPr>
        <p:txBody>
          <a:bodyPr lIns="91419" tIns="45709" rIns="91419" bIns="45709"/>
          <a:lstStyle>
            <a:lvl1pPr algn="l">
              <a:defRPr sz="3200" cap="all" baseline="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de-DE" dirty="0"/>
              <a:t>HEADLINE (UPPERCASE LETTERS)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60000"/>
            <a:ext cx="8300939" cy="504825"/>
          </a:xfrm>
          <a:prstGeom prst="rect">
            <a:avLst/>
          </a:prstGeom>
        </p:spPr>
        <p:txBody>
          <a:bodyPr lIns="91419" tIns="45709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CHAPTER (UPPERCASE LETTERS)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25881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504000" y="1800000"/>
            <a:ext cx="10981164" cy="413732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562609" indent="0">
              <a:buClr>
                <a:srgbClr val="666D71"/>
              </a:buClr>
              <a:buSzPct val="114000"/>
              <a:buFont typeface="Arial" panose="020B0604020202020204" pitchFamily="34" charset="0"/>
              <a:buNone/>
              <a:defRPr sz="2215">
                <a:solidFill>
                  <a:schemeClr val="accent6"/>
                </a:solidFill>
                <a:latin typeface="+mn-lt"/>
              </a:defRPr>
            </a:lvl2pPr>
            <a:lvl3pPr marL="1125216" indent="0">
              <a:buNone/>
              <a:defRPr sz="1969">
                <a:solidFill>
                  <a:schemeClr val="accent6"/>
                </a:solidFill>
                <a:latin typeface="+mn-lt"/>
              </a:defRPr>
            </a:lvl3pPr>
            <a:lvl4pPr marL="1687821" indent="0">
              <a:buFont typeface="Arial" panose="020B0604020202020204" pitchFamily="34" charset="0"/>
              <a:buNone/>
              <a:defRPr sz="1969"/>
            </a:lvl4pPr>
            <a:lvl5pPr marL="2250432" indent="0">
              <a:buFont typeface="Arial" panose="020B0604020202020204" pitchFamily="34" charset="0"/>
              <a:buNone/>
              <a:defRPr sz="1969"/>
            </a:lvl5pPr>
          </a:lstStyle>
          <a:p>
            <a:r>
              <a:rPr lang="en-US" dirty="0"/>
              <a:t>Add your text level 1</a:t>
            </a:r>
          </a:p>
          <a:p>
            <a:pPr lvl="1"/>
            <a:r>
              <a:rPr lang="en-US" dirty="0"/>
              <a:t>Text level 2</a:t>
            </a:r>
            <a:br>
              <a:rPr lang="en-US" dirty="0"/>
            </a:br>
            <a:r>
              <a:rPr lang="en-US" dirty="0"/>
              <a:t>Text level 2</a:t>
            </a:r>
          </a:p>
          <a:p>
            <a:pPr lvl="2"/>
            <a:r>
              <a:rPr lang="en-US" dirty="0"/>
              <a:t>Text level 3</a:t>
            </a:r>
          </a:p>
          <a:p>
            <a:pPr lvl="2"/>
            <a:r>
              <a:rPr lang="en-US" dirty="0"/>
              <a:t>Text level 3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25"/>
          <p:cNvSpPr>
            <a:spLocks noGrp="1"/>
          </p:cNvSpPr>
          <p:nvPr>
            <p:ph type="title" hasCustomPrompt="1"/>
          </p:nvPr>
        </p:nvSpPr>
        <p:spPr>
          <a:xfrm>
            <a:off x="504000" y="1080000"/>
            <a:ext cx="10972800" cy="566936"/>
          </a:xfrm>
          <a:prstGeom prst="rect">
            <a:avLst/>
          </a:prstGeom>
        </p:spPr>
        <p:txBody>
          <a:bodyPr lIns="91419" tIns="45709" rIns="91419" bIns="45709"/>
          <a:lstStyle>
            <a:lvl1pPr algn="l">
              <a:defRPr sz="3200" cap="all" baseline="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de-DE" dirty="0"/>
              <a:t>HEADLINE (UPPERCASE LETTERS)</a:t>
            </a:r>
            <a:endParaRPr lang="en-US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60000"/>
            <a:ext cx="8300939" cy="504825"/>
          </a:xfrm>
          <a:prstGeom prst="rect">
            <a:avLst/>
          </a:prstGeom>
        </p:spPr>
        <p:txBody>
          <a:bodyPr lIns="91419" tIns="45709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CHAPTER (UPPERCASE LETTERS)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25881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5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25"/>
          <p:cNvSpPr>
            <a:spLocks noGrp="1"/>
          </p:cNvSpPr>
          <p:nvPr>
            <p:ph type="title" hasCustomPrompt="1"/>
          </p:nvPr>
        </p:nvSpPr>
        <p:spPr>
          <a:xfrm>
            <a:off x="504000" y="1080000"/>
            <a:ext cx="11078402" cy="566936"/>
          </a:xfrm>
          <a:prstGeom prst="rect">
            <a:avLst/>
          </a:prstGeom>
        </p:spPr>
        <p:txBody>
          <a:bodyPr lIns="91419" tIns="45709" rIns="91419" bIns="45709"/>
          <a:lstStyle>
            <a:lvl1pPr algn="l">
              <a:defRPr sz="3200" cap="all" baseline="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de-DE" dirty="0"/>
              <a:t>HEADLINE (UPPERCASE LETTERS)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idx="15" hasCustomPrompt="1"/>
          </p:nvPr>
        </p:nvSpPr>
        <p:spPr>
          <a:xfrm>
            <a:off x="504000" y="1800000"/>
            <a:ext cx="6830549" cy="422229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chemeClr val="tx1"/>
                </a:solidFill>
                <a:latin typeface="+mn-lt"/>
              </a:defRPr>
            </a:lvl1pPr>
            <a:lvl2pPr marL="562609" indent="0">
              <a:buClr>
                <a:srgbClr val="666D71"/>
              </a:buClr>
              <a:buSzPct val="114000"/>
              <a:buFont typeface="Arial" panose="020B0604020202020204" pitchFamily="34" charset="0"/>
              <a:buNone/>
              <a:defRPr sz="2215">
                <a:solidFill>
                  <a:schemeClr val="accent6"/>
                </a:solidFill>
                <a:latin typeface="+mn-lt"/>
              </a:defRPr>
            </a:lvl2pPr>
            <a:lvl3pPr marL="1125216" indent="0">
              <a:buNone/>
              <a:defRPr sz="1969">
                <a:solidFill>
                  <a:schemeClr val="accent6"/>
                </a:solidFill>
                <a:latin typeface="+mn-lt"/>
              </a:defRPr>
            </a:lvl3pPr>
            <a:lvl4pPr marL="1687821" indent="0">
              <a:buFont typeface="Arial" panose="020B0604020202020204" pitchFamily="34" charset="0"/>
              <a:buNone/>
              <a:defRPr sz="1969"/>
            </a:lvl4pPr>
            <a:lvl5pPr marL="2250432" indent="0">
              <a:buFont typeface="Arial" panose="020B0604020202020204" pitchFamily="34" charset="0"/>
              <a:buNone/>
              <a:defRPr sz="1969"/>
            </a:lvl5pPr>
          </a:lstStyle>
          <a:p>
            <a:r>
              <a:rPr lang="en-US" dirty="0"/>
              <a:t>Add your text level 1</a:t>
            </a:r>
          </a:p>
          <a:p>
            <a:pPr lvl="1"/>
            <a:r>
              <a:rPr lang="en-US" dirty="0"/>
              <a:t>Text level 2</a:t>
            </a:r>
            <a:br>
              <a:rPr lang="en-US" dirty="0"/>
            </a:br>
            <a:r>
              <a:rPr lang="en-US" dirty="0"/>
              <a:t>Text level 2</a:t>
            </a:r>
          </a:p>
          <a:p>
            <a:pPr lvl="2"/>
            <a:r>
              <a:rPr lang="en-US" dirty="0"/>
              <a:t>Text level 3</a:t>
            </a:r>
          </a:p>
          <a:p>
            <a:pPr lvl="2"/>
            <a:r>
              <a:rPr lang="en-US" dirty="0"/>
              <a:t>Text level 3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idx="22" hasCustomPrompt="1"/>
          </p:nvPr>
        </p:nvSpPr>
        <p:spPr>
          <a:xfrm>
            <a:off x="7549954" y="1800000"/>
            <a:ext cx="4032448" cy="422229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rgbClr val="676C6E"/>
                </a:solidFill>
                <a:latin typeface="+mn-lt"/>
              </a:defRPr>
            </a:lvl1pPr>
            <a:lvl2pPr marL="914238" indent="-351628">
              <a:buClr>
                <a:srgbClr val="E2001A"/>
              </a:buClr>
              <a:buFont typeface="Arial" panose="020B0604020202020204" pitchFamily="34" charset="0"/>
              <a:buChar char="•"/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your</a:t>
            </a:r>
            <a:r>
              <a:rPr lang="de-DE" dirty="0"/>
              <a:t> Image /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Image-Icon </a:t>
            </a:r>
            <a:r>
              <a:rPr lang="de-DE" dirty="0" err="1"/>
              <a:t>below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04000" y="360000"/>
            <a:ext cx="8346282" cy="504825"/>
          </a:xfrm>
          <a:prstGeom prst="rect">
            <a:avLst/>
          </a:prstGeom>
        </p:spPr>
        <p:txBody>
          <a:bodyPr lIns="91419" tIns="45709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CHAPTER (UPPERCASE LETTERS)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5881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3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25"/>
          <p:cNvSpPr>
            <a:spLocks noGrp="1"/>
          </p:cNvSpPr>
          <p:nvPr>
            <p:ph type="title" hasCustomPrompt="1"/>
          </p:nvPr>
        </p:nvSpPr>
        <p:spPr>
          <a:xfrm>
            <a:off x="502508" y="1080000"/>
            <a:ext cx="11079892" cy="566936"/>
          </a:xfrm>
          <a:prstGeom prst="rect">
            <a:avLst/>
          </a:prstGeom>
        </p:spPr>
        <p:txBody>
          <a:bodyPr lIns="91419" tIns="45709" rIns="91419" bIns="45709"/>
          <a:lstStyle>
            <a:lvl1pPr algn="l">
              <a:defRPr sz="3200" cap="all" baseline="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de-DE" dirty="0"/>
              <a:t>HEADLINE (UPPERCASE LETTERS)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idx="15" hasCustomPrompt="1"/>
          </p:nvPr>
        </p:nvSpPr>
        <p:spPr>
          <a:xfrm>
            <a:off x="502508" y="1800000"/>
            <a:ext cx="11072996" cy="4219800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>
            <a:lvl1pPr marL="0" indent="0">
              <a:buClr>
                <a:srgbClr val="E2001A"/>
              </a:buClr>
              <a:buSzPct val="124000"/>
              <a:buFont typeface="Arial" panose="020B0604020202020204" pitchFamily="34" charset="0"/>
              <a:buNone/>
              <a:defRPr sz="2462">
                <a:solidFill>
                  <a:schemeClr val="tx1"/>
                </a:solidFill>
                <a:latin typeface="+mn-lt"/>
              </a:defRPr>
            </a:lvl1pPr>
            <a:lvl2pPr marL="562609" indent="0">
              <a:buClr>
                <a:srgbClr val="666D71"/>
              </a:buClr>
              <a:buSzPct val="114000"/>
              <a:buFont typeface="Arial" panose="020B0604020202020204" pitchFamily="34" charset="0"/>
              <a:buNone/>
              <a:defRPr sz="2215">
                <a:solidFill>
                  <a:schemeClr val="accent6"/>
                </a:solidFill>
                <a:latin typeface="+mn-lt"/>
              </a:defRPr>
            </a:lvl2pPr>
            <a:lvl3pPr marL="1125216" indent="0">
              <a:buNone/>
              <a:defRPr sz="1969">
                <a:solidFill>
                  <a:schemeClr val="accent6"/>
                </a:solidFill>
                <a:latin typeface="+mn-lt"/>
              </a:defRPr>
            </a:lvl3pPr>
            <a:lvl4pPr marL="1687821" indent="0">
              <a:buFont typeface="Arial" panose="020B0604020202020204" pitchFamily="34" charset="0"/>
              <a:buNone/>
              <a:defRPr sz="1969"/>
            </a:lvl4pPr>
            <a:lvl5pPr marL="2250432" indent="0">
              <a:buFont typeface="Arial" panose="020B0604020202020204" pitchFamily="34" charset="0"/>
              <a:buNone/>
              <a:defRPr sz="1969"/>
            </a:lvl5pPr>
          </a:lstStyle>
          <a:p>
            <a:r>
              <a:rPr lang="en-US" dirty="0"/>
              <a:t>Add your text level 1</a:t>
            </a:r>
          </a:p>
          <a:p>
            <a:pPr lvl="1"/>
            <a:r>
              <a:rPr lang="en-US" dirty="0"/>
              <a:t>Text level 2</a:t>
            </a:r>
            <a:br>
              <a:rPr lang="en-US" dirty="0"/>
            </a:br>
            <a:r>
              <a:rPr lang="en-US" dirty="0"/>
              <a:t>Text level 2</a:t>
            </a:r>
          </a:p>
          <a:p>
            <a:pPr lvl="2"/>
            <a:r>
              <a:rPr lang="en-US" dirty="0"/>
              <a:t>Text level 3</a:t>
            </a:r>
          </a:p>
          <a:p>
            <a:pPr lvl="2"/>
            <a:r>
              <a:rPr lang="en-US" dirty="0"/>
              <a:t>Text level 3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2508" y="360000"/>
            <a:ext cx="8414266" cy="504825"/>
          </a:xfrm>
          <a:prstGeom prst="rect">
            <a:avLst/>
          </a:prstGeom>
        </p:spPr>
        <p:txBody>
          <a:bodyPr lIns="91419" tIns="45709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CHAPTER (UPPERCASE LETTERS)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25881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4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diagram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360000"/>
            <a:ext cx="11402250" cy="504825"/>
          </a:xfrm>
          <a:prstGeom prst="rect">
            <a:avLst/>
          </a:prstGeom>
        </p:spPr>
        <p:txBody>
          <a:bodyPr lIns="91419" tIns="36000" rIns="91419" bIns="45709" anchor="ctr" anchorCtr="0"/>
          <a:lstStyle>
            <a:lvl1pPr marL="0" indent="0">
              <a:buNone/>
              <a:defRPr sz="283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CHAPTER (UPPERCASE LETTERS)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25881"/>
            <a:ext cx="504000" cy="173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504000" y="4291913"/>
            <a:ext cx="6444260" cy="21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rPr>
              <a:t>Biomedical Data Solutions Limited</a:t>
            </a:r>
          </a:p>
          <a:p>
            <a:endParaRPr lang="de-DE" sz="5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Centrum Point 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Third Avenue 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Centrum 100 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Burton upon Trent 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Staffordshire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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DE14 2WD</a:t>
            </a:r>
            <a:r>
              <a:rPr lang="de-DE" sz="20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</a:t>
            </a:r>
            <a:r>
              <a: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England</a:t>
            </a:r>
            <a:endParaRPr 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D40030"/>
              </a:buClr>
              <a:tabLst>
                <a:tab pos="660282" algn="l"/>
              </a:tabLst>
            </a:pP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Phone	+</a:t>
            </a:r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44 (0) 1283 741 144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Fax	</a:t>
            </a:r>
            <a:r>
              <a:rPr lang="en-GB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+44 (0) 1283 741 333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www.biomedical-ds.com</a:t>
            </a:r>
          </a:p>
          <a:p>
            <a:pPr>
              <a:spcBef>
                <a:spcPct val="20000"/>
              </a:spcBef>
              <a:buClr>
                <a:srgbClr val="D40030"/>
              </a:buClr>
              <a:tabLst>
                <a:tab pos="660282" algn="l"/>
              </a:tabLst>
            </a:pPr>
            <a:endParaRPr lang="de-DE" sz="2000" dirty="0">
              <a:latin typeface="Gill Sans MT" panose="020B0502020104020203" pitchFamily="34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099448"/>
            <a:ext cx="5887275" cy="444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562609" indent="0">
              <a:buNone/>
              <a:defRPr sz="1969" baseline="0">
                <a:solidFill>
                  <a:srgbClr val="222222"/>
                </a:solidFill>
              </a:defRPr>
            </a:lvl2pPr>
            <a:lvl3pPr marL="1125216" indent="0">
              <a:buNone/>
              <a:defRPr sz="1969" baseline="0">
                <a:solidFill>
                  <a:srgbClr val="222222"/>
                </a:solidFill>
              </a:defRPr>
            </a:lvl3pPr>
            <a:lvl4pPr marL="1687821" indent="0">
              <a:buNone/>
              <a:defRPr sz="1969" baseline="0">
                <a:solidFill>
                  <a:srgbClr val="222222"/>
                </a:solidFill>
              </a:defRPr>
            </a:lvl4pPr>
            <a:lvl5pPr marL="2250432" indent="0">
              <a:buNone/>
              <a:defRPr sz="1969" baseline="0">
                <a:solidFill>
                  <a:srgbClr val="222222"/>
                </a:solidFill>
              </a:defRPr>
            </a:lvl5pPr>
          </a:lstStyle>
          <a:p>
            <a:pPr lvl="0"/>
            <a:r>
              <a:rPr lang="de-DE" dirty="0" smtClean="0"/>
              <a:t>Name 		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427800" y="2012934"/>
            <a:ext cx="5569477" cy="5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252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31" kern="1200" cap="all" baseline="0" noProof="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contact</a:t>
            </a:r>
            <a:endParaRPr lang="en-US" sz="2831" kern="1200" cap="all" baseline="0" noProof="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7257706" y="2160689"/>
            <a:ext cx="4629" cy="32590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/>
          <a:srcRect l="20596" r="21282" b="22506"/>
          <a:stretch/>
        </p:blipFill>
        <p:spPr>
          <a:xfrm>
            <a:off x="8269483" y="2087076"/>
            <a:ext cx="2733675" cy="3332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21" y="-39062"/>
            <a:ext cx="2150648" cy="1388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r="35082"/>
          <a:stretch/>
        </p:blipFill>
        <p:spPr>
          <a:xfrm>
            <a:off x="-189" y="-39062"/>
            <a:ext cx="2094534" cy="139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/>
          <a:stretch/>
        </p:blipFill>
        <p:spPr>
          <a:xfrm>
            <a:off x="10280821" y="-53392"/>
            <a:ext cx="1914659" cy="140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9"/>
          <a:stretch/>
        </p:blipFill>
        <p:spPr>
          <a:xfrm>
            <a:off x="6204182" y="-39062"/>
            <a:ext cx="2080774" cy="1392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63" y="-53391"/>
            <a:ext cx="2074348" cy="141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52" y="-39062"/>
            <a:ext cx="2112334" cy="13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1743" y="106681"/>
            <a:ext cx="11964523" cy="109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1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45336" y="6072173"/>
            <a:ext cx="4950655" cy="7516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991" y="6647768"/>
            <a:ext cx="7249327" cy="176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215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EF11262-6D54-4AA9-8086-3F9B6D620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504000" cy="252000"/>
          </a:xfrm>
          <a:prstGeom prst="rect">
            <a:avLst/>
          </a:prstGeom>
          <a:solidFill>
            <a:schemeClr val="bg1"/>
          </a:solidFill>
        </p:spPr>
        <p:txBody>
          <a:bodyPr vert="horz" lIns="91419" tIns="45709" rIns="91419" bIns="45709" rtlCol="0" anchor="ctr"/>
          <a:lstStyle>
            <a:lvl1pPr algn="r">
              <a:defRPr sz="1477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7F0EB051-8518-469F-96DD-57CB79A2E02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hf hdr="0" dt="0"/>
  <p:txStyles>
    <p:titleStyle>
      <a:lvl1pPr algn="ctr" defTabSz="1125216" rtl="0" eaLnBrk="1" latinLnBrk="0" hangingPunct="1">
        <a:spcBef>
          <a:spcPct val="0"/>
        </a:spcBef>
        <a:buNone/>
        <a:defRPr sz="5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955" indent="-421955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914238" indent="-351628" algn="l" defTabSz="1125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406519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969125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5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531736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3094343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0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19559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2166" indent="-281304" algn="l" defTabSz="112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09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216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7826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432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039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5647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255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0862" algn="l" defTabSz="1125216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0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0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EB051-8518-469F-96DD-57CB79A2E02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EB051-8518-469F-96DD-57CB79A2E02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EB051-8518-469F-96DD-57CB79A2E02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8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EB051-8518-469F-96DD-57CB79A2E02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86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05588"/>
            <a:ext cx="503238" cy="252412"/>
          </a:xfrm>
        </p:spPr>
        <p:txBody>
          <a:bodyPr/>
          <a:lstStyle/>
          <a:p>
            <a:fld id="{7F0EB051-8518-469F-96DD-57CB79A2E02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348121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c_Design">
  <a:themeElements>
    <a:clrScheme name="BD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E8E9EB"/>
      </a:accent1>
      <a:accent2>
        <a:srgbClr val="E3B1AD"/>
      </a:accent2>
      <a:accent3>
        <a:srgbClr val="E79689"/>
      </a:accent3>
      <a:accent4>
        <a:srgbClr val="EE2F2A"/>
      </a:accent4>
      <a:accent5>
        <a:srgbClr val="B10E01"/>
      </a:accent5>
      <a:accent6>
        <a:srgbClr val="676C6E"/>
      </a:accent6>
      <a:hlink>
        <a:srgbClr val="222222"/>
      </a:hlink>
      <a:folHlink>
        <a:srgbClr val="375D7B"/>
      </a:folHlink>
    </a:clrScheme>
    <a:fontScheme name="BDS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S Template (updated cover).potx [Read-Only]" id="{BD68C0CC-25C4-4AC5-8B3D-E563C7AC91A8}" vid="{64F4E077-FEBA-497C-9ED8-541189AC4D8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BDS Template V1 final (003)</Template>
  <TotalTime>0</TotalTime>
  <Words>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Tahoma</vt:lpstr>
      <vt:lpstr>Wingdings</vt:lpstr>
      <vt:lpstr>Stratec_Design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STRATEC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Pownall</dc:creator>
  <cp:lastModifiedBy>Stephen Pownall</cp:lastModifiedBy>
  <cp:revision>1</cp:revision>
  <cp:lastPrinted>2018-06-25T09:04:39Z</cp:lastPrinted>
  <dcterms:created xsi:type="dcterms:W3CDTF">2020-05-29T12:36:25Z</dcterms:created>
  <dcterms:modified xsi:type="dcterms:W3CDTF">2020-05-29T12:36:38Z</dcterms:modified>
</cp:coreProperties>
</file>